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9" r:id="rId14"/>
    <p:sldId id="338" r:id="rId15"/>
    <p:sldId id="341" r:id="rId16"/>
    <p:sldId id="340" r:id="rId17"/>
    <p:sldId id="342" r:id="rId18"/>
    <p:sldId id="343" r:id="rId19"/>
    <p:sldId id="344" r:id="rId20"/>
    <p:sldId id="345" r:id="rId21"/>
    <p:sldId id="350" r:id="rId22"/>
    <p:sldId id="351" r:id="rId23"/>
    <p:sldId id="352" r:id="rId24"/>
    <p:sldId id="353" r:id="rId25"/>
    <p:sldId id="354" r:id="rId26"/>
    <p:sldId id="355" r:id="rId27"/>
    <p:sldId id="346" r:id="rId28"/>
    <p:sldId id="347" r:id="rId29"/>
    <p:sldId id="348" r:id="rId30"/>
    <p:sldId id="349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-714" y="-2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6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0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5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1184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90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97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85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10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7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5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9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2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9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3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00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4348855-FF20-4B46-9572-E75C5397A74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94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CE0732-D5B5-4B97-9C6D-2C9D47173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143" y="7937"/>
            <a:ext cx="8825658" cy="652339"/>
          </a:xfrm>
        </p:spPr>
        <p:txBody>
          <a:bodyPr/>
          <a:lstStyle/>
          <a:p>
            <a:pPr algn="ctr"/>
            <a:r>
              <a:rPr lang="en-US" sz="4000" b="1" smtClean="0">
                <a:latin typeface="Times New Roman" pitchFamily="18" charset="0"/>
                <a:cs typeface="Times New Roman" pitchFamily="18" charset="0"/>
              </a:rPr>
              <a:t>Resort</a:t>
            </a:r>
            <a:endParaRPr lang="en-US" sz="4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16431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Wingdings" pitchFamily="2" charset="2"/>
              <a:buChar char="Ø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pm install bootstrap –save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npm install –save react-router-dom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npm install -- save react-paypal-express-checkout 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pm install react-icons</a:t>
            </a:r>
            <a:endParaRPr lang="vi-VN" sz="2000" smtClean="0"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vi-VN" sz="2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vi-VN" sz="2000" smtClean="0">
                <a:latin typeface="Times New Roman" pitchFamily="18" charset="0"/>
                <a:cs typeface="Times New Roman" pitchFamily="18" charset="0"/>
              </a:rPr>
              <a:t>pm install – save styled-components</a:t>
            </a: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892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13946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946" y="0"/>
            <a:ext cx="6378054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99" y="-179602"/>
            <a:ext cx="4414340" cy="386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5264"/>
            <a:ext cx="4776717" cy="3900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7289" y="1364776"/>
            <a:ext cx="313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React.createContext APi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263" y="-195264"/>
            <a:ext cx="3756121" cy="388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534" y="1755075"/>
            <a:ext cx="10858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8243"/>
            <a:ext cx="4380931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006" y="5199843"/>
            <a:ext cx="2406698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17" y="3828243"/>
            <a:ext cx="3739486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710" y="5097129"/>
            <a:ext cx="1704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842" y="-54591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72" y="-54592"/>
            <a:ext cx="5777835" cy="302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8" y="676894"/>
            <a:ext cx="52292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785" y="676894"/>
            <a:ext cx="21907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1477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28" y="0"/>
            <a:ext cx="40957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28" y="2116653"/>
            <a:ext cx="2818534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9" y="1881992"/>
            <a:ext cx="1152525" cy="4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102" y="-1"/>
            <a:ext cx="3914898" cy="402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6930"/>
            <a:ext cx="5985164" cy="4851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886"/>
            <a:ext cx="3811979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45" y="-9710"/>
            <a:ext cx="7546769" cy="952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64" y="1337481"/>
            <a:ext cx="6206836" cy="552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2812"/>
            <a:ext cx="432634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58" y="2714767"/>
            <a:ext cx="8140890" cy="448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590" y="-599933"/>
            <a:ext cx="6496333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3069" cy="596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508" y="0"/>
            <a:ext cx="7284491" cy="596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67785" cy="4749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343" y="0"/>
            <a:ext cx="6664657" cy="353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-1"/>
            <a:ext cx="5762199" cy="373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5" y="3916908"/>
            <a:ext cx="444817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010" y="-2"/>
            <a:ext cx="5984989" cy="373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6853" y="-334371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183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537278" cy="259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8734"/>
            <a:ext cx="6441743" cy="401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460" y="-1"/>
            <a:ext cx="5545539" cy="584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71" y="3562067"/>
            <a:ext cx="4095750" cy="585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578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09481" cy="4626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80" y="102992"/>
            <a:ext cx="6282519" cy="675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356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007523" cy="1815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4484"/>
            <a:ext cx="10856913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356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063" y="0"/>
            <a:ext cx="525893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04013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356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5918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868" y="0"/>
            <a:ext cx="560013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356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2401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47163"/>
            <a:ext cx="3324011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0768"/>
            <a:ext cx="332401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892" y="1081584"/>
            <a:ext cx="6336612" cy="440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3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37" y="0"/>
            <a:ext cx="70194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681182" cy="5800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35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2752" cy="526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91" y="0"/>
            <a:ext cx="5967484" cy="297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91" y="3306170"/>
            <a:ext cx="5967484" cy="355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578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67" y="-1"/>
            <a:ext cx="5895833" cy="590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296168" cy="590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578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024" y="-1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57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6580187" cy="685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6" y="7937"/>
            <a:ext cx="616267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4" y="1684610"/>
            <a:ext cx="61626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62" y="2449328"/>
            <a:ext cx="3406241" cy="168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63" y="4545137"/>
            <a:ext cx="3406240" cy="18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256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050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15" y="-1"/>
            <a:ext cx="7492621" cy="5117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578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4653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25" y="0"/>
            <a:ext cx="62894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855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129" y="-163773"/>
            <a:ext cx="7137779" cy="530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49" y="-163775"/>
            <a:ext cx="7287905" cy="530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855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61237" cy="1610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0436"/>
            <a:ext cx="7361237" cy="524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7" y="0"/>
            <a:ext cx="6812670" cy="392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855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57397" cy="184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2448"/>
            <a:ext cx="49244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2813998"/>
            <a:ext cx="7267575" cy="401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855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1254" y="-368490"/>
            <a:ext cx="8828087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1254" y="3398861"/>
            <a:ext cx="53530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595" y="3098610"/>
            <a:ext cx="9291078" cy="373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855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862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817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817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81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971500" cy="326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870" y="19048"/>
            <a:ext cx="3654706" cy="307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941" y="19048"/>
            <a:ext cx="4208060" cy="307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35916"/>
            <a:ext cx="5868537" cy="256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8050" y="1883391"/>
            <a:ext cx="14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.defaultProps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59224" y="4212862"/>
            <a:ext cx="609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Dùng function Hero ({children, hero}) : truyền props = function</a:t>
            </a:r>
          </a:p>
          <a:p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060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81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16" y="7937"/>
            <a:ext cx="5679743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86450" cy="5827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18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2501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3022"/>
            <a:ext cx="573206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141" y="7937"/>
            <a:ext cx="603686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58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2912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526" y="0"/>
            <a:ext cx="7581474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0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0"/>
            <a:ext cx="785653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403860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271749" cy="247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875" y="0"/>
            <a:ext cx="77701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6036" y="2934269"/>
            <a:ext cx="2538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Services.js</a:t>
            </a:r>
          </a:p>
          <a:p>
            <a:endParaRPr lang="en-US" b="1"/>
          </a:p>
          <a:p>
            <a:r>
              <a:rPr lang="en-US" b="1" smtClean="0"/>
              <a:t>Hiển thị services</a:t>
            </a:r>
          </a:p>
          <a:p>
            <a:endParaRPr lang="en-US" b="1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4415</TotalTime>
  <Words>45</Words>
  <Application>Microsoft Office PowerPoint</Application>
  <PresentationFormat>Custom</PresentationFormat>
  <Paragraphs>30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Ion</vt:lpstr>
      <vt:lpstr>Resort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nghiepuit</dc:creator>
  <cp:lastModifiedBy>PC</cp:lastModifiedBy>
  <cp:revision>676</cp:revision>
  <dcterms:created xsi:type="dcterms:W3CDTF">2017-09-09T18:26:17Z</dcterms:created>
  <dcterms:modified xsi:type="dcterms:W3CDTF">2019-10-01T07:26:32Z</dcterms:modified>
</cp:coreProperties>
</file>